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2" r:id="rId4"/>
    <p:sldId id="272" r:id="rId5"/>
    <p:sldId id="277" r:id="rId6"/>
    <p:sldId id="276" r:id="rId7"/>
    <p:sldId id="280" r:id="rId8"/>
    <p:sldId id="28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73" y="3508809"/>
            <a:ext cx="9144000" cy="1623526"/>
          </a:xfrm>
        </p:spPr>
        <p:txBody>
          <a:bodyPr>
            <a:normAutofit fontScale="90000"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+mn-lt"/>
              </a:rPr>
              <a:t>KEEN: Igniting a Spark for Future Engineers</a:t>
            </a:r>
            <a:endParaRPr lang="en-US" sz="66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73" y="5194324"/>
            <a:ext cx="9144000" cy="858417"/>
          </a:xfrm>
        </p:spPr>
        <p:txBody>
          <a:bodyPr/>
          <a:lstStyle/>
          <a:p>
            <a:r>
              <a:rPr lang="en-US" b="1" dirty="0"/>
              <a:t>Kyle </a:t>
            </a:r>
            <a:r>
              <a:rPr lang="en-US" b="1" dirty="0" smtClean="0"/>
              <a:t>McMahon, KEEN Statewide Coordinator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57" y="0"/>
            <a:ext cx="390043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+mn-lt"/>
              </a:rPr>
              <a:t>CONTACT INFORMATION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433" y="2289597"/>
            <a:ext cx="7539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Kyle </a:t>
            </a:r>
            <a:r>
              <a:rPr lang="en-US" sz="3200" dirty="0">
                <a:solidFill>
                  <a:schemeClr val="bg1"/>
                </a:solidFill>
              </a:rPr>
              <a:t>McMahon, EIT II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KYTC District 6 Design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KEEN Statewide Coordinator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421 Buttermilk Pike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Covington, KY 41017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(502) 564-5966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kyle.mcmahon@ky.gov</a:t>
            </a: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48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48" y="1620982"/>
            <a:ext cx="7259198" cy="471672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800" b="1" dirty="0" smtClean="0"/>
              <a:t>Kentucky Engineering Exposure Network (KEEN)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600" dirty="0" smtClean="0"/>
              <a:t>Created </a:t>
            </a:r>
            <a:r>
              <a:rPr lang="en-US" altLang="en-US" sz="3600" dirty="0"/>
              <a:t>in 1990 to improve the presentation and speaking skills of KYTC employees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Designed to introduce youth </a:t>
            </a:r>
            <a:r>
              <a:rPr lang="en-US" sz="3600" dirty="0"/>
              <a:t>to the world of engineering in a fun </a:t>
            </a:r>
            <a:r>
              <a:rPr lang="en-US" sz="3600" dirty="0" smtClean="0"/>
              <a:t>and creative way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Variety of age-specific presentations and activities for K-12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Managed and guided by a </a:t>
            </a:r>
            <a:r>
              <a:rPr lang="en-US" sz="3600" dirty="0"/>
              <a:t>board of </a:t>
            </a:r>
            <a:r>
              <a:rPr lang="en-US" sz="3600" dirty="0" smtClean="0"/>
              <a:t>12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KEEN </a:t>
            </a:r>
            <a:r>
              <a:rPr lang="en-US" sz="3200" dirty="0"/>
              <a:t>Coordinators located in Central Office and each Highway District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447800"/>
            <a:ext cx="38195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48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Does KEEN do?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52" y="1629294"/>
            <a:ext cx="7259198" cy="469179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600" b="1" dirty="0"/>
              <a:t>Community Outreach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 smtClean="0"/>
              <a:t>Partnership </a:t>
            </a:r>
            <a:r>
              <a:rPr lang="en-US" sz="2300" dirty="0"/>
              <a:t>with schools and youth organizations to provide classes and activities in the STEM field 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/>
              <a:t>Participation at high school and college career fairs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/>
              <a:t>Promotion of KYTC educational programs: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Civil Engineering Scholarship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Civil Engineering Technology Scholarship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Minority Internship Program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Transportation Mechanic Apprenticeship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447800"/>
            <a:ext cx="38195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Grade School Presentation Creations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" y="1582510"/>
            <a:ext cx="3563389" cy="2634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91" y="4914333"/>
            <a:ext cx="3208184" cy="1801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9" y="1582510"/>
            <a:ext cx="2450627" cy="3263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43" y="1998146"/>
            <a:ext cx="3332572" cy="3888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98" y="4376651"/>
            <a:ext cx="3308465" cy="24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KEEN’s Vision?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97" y="1783489"/>
            <a:ext cx="6470249" cy="4621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Inject new excitement to KEEN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Increase </a:t>
            </a:r>
            <a:r>
              <a:rPr lang="en-US" sz="2300" dirty="0"/>
              <a:t>the number of presentations in the schools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Create more awareness of the scholarship programs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Develop new class content and recruitment </a:t>
            </a:r>
            <a:r>
              <a:rPr lang="en-US" sz="2300" dirty="0" smtClean="0"/>
              <a:t>opportunities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26929" b="5004"/>
          <a:stretch/>
        </p:blipFill>
        <p:spPr>
          <a:xfrm>
            <a:off x="7262920" y="1446834"/>
            <a:ext cx="4929079" cy="54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KEEN’s Vision?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1825624"/>
            <a:ext cx="6667019" cy="4621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Provide innovation for new tools such as online engineer games and video library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Launch </a:t>
            </a:r>
            <a:r>
              <a:rPr lang="en-US" sz="2300" dirty="0"/>
              <a:t>a statewide </a:t>
            </a:r>
            <a:r>
              <a:rPr lang="en-US" sz="2300" dirty="0" smtClean="0"/>
              <a:t>bridge-building </a:t>
            </a:r>
            <a:r>
              <a:rPr lang="en-US" sz="2300" dirty="0"/>
              <a:t>competition to stimulate engagement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Coordinate </a:t>
            </a:r>
            <a:r>
              <a:rPr lang="en-US" sz="2300" dirty="0"/>
              <a:t>engineer clubs for interaction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Increase program marketing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 smtClean="0"/>
              <a:t>Videos, social media, webinars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t="3477" r="28465" b="5395"/>
          <a:stretch/>
        </p:blipFill>
        <p:spPr>
          <a:xfrm>
            <a:off x="7434805" y="1446835"/>
            <a:ext cx="4757195" cy="55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How Can You Help?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64" y="1712842"/>
            <a:ext cx="634479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Facilitate a presentation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Contact your District’s KEEN Coordinator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Contact Form is at the conference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 smtClean="0"/>
              <a:t>Collaborate to create </a:t>
            </a:r>
            <a:r>
              <a:rPr lang="en-US" sz="2300" dirty="0"/>
              <a:t>new presentations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Spread the word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/>
          </a:p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37080"/>
          <a:stretch/>
        </p:blipFill>
        <p:spPr>
          <a:xfrm>
            <a:off x="7399662" y="1486969"/>
            <a:ext cx="4792338" cy="5242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4455851"/>
            <a:ext cx="1883179" cy="188317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587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780" y="1963126"/>
            <a:ext cx="6819517" cy="366649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+mn-lt"/>
              </a:rPr>
              <a:t>Help us ignite the engineering spark in children</a:t>
            </a:r>
            <a:endParaRPr 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949723" y="3547431"/>
            <a:ext cx="2346592" cy="2379644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65" y="3005693"/>
            <a:ext cx="4116508" cy="37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1521 Call-to-Action Presentation.potx [Read-Only]" id="{DC99801C-65EE-4A03-8704-4D7A29E194BF}" vid="{2053F0EC-0E00-4C62-B37D-5C0E37C262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19E1D89E64142BCEE33ED9841386E" ma:contentTypeVersion="10" ma:contentTypeDescription="Create a new document." ma:contentTypeScope="" ma:versionID="b993fd2c8a9be863e97a55aafb28173f">
  <xsd:schema xmlns:xsd="http://www.w3.org/2001/XMLSchema" xmlns:xs="http://www.w3.org/2001/XMLSchema" xmlns:p="http://schemas.microsoft.com/office/2006/metadata/properties" xmlns:ns1="http://schemas.microsoft.com/sharepoint/v3" xmlns:ns2="b585d4a6-b779-4c6a-a640-9404d825218c" xmlns:ns3="9c16dc54-5a24-4afd-a61c-664ec7eab416" targetNamespace="http://schemas.microsoft.com/office/2006/metadata/properties" ma:root="true" ma:fieldsID="0b0cad27e5275d566fae231ca4254f52" ns1:_="" ns2:_="" ns3:_="">
    <xsd:import namespace="http://schemas.microsoft.com/sharepoint/v3"/>
    <xsd:import namespace="b585d4a6-b779-4c6a-a640-9404d825218c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  <xsd:element ref="ns2:Heading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5d4a6-b779-4c6a-a640-9404d825218c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6" nillable="true" ma:displayName="Document Type" ma:default="BLANK" ma:format="Dropdown" ma:internalName="Document_x0020_Type" ma:readOnly="false">
      <xsd:simpleType>
        <xsd:restriction base="dms:Choice">
          <xsd:enumeration value="Presentation"/>
          <xsd:enumeration value="Regulation"/>
          <xsd:enumeration value="Application"/>
          <xsd:enumeration value="Statistic"/>
          <xsd:enumeration value="Other Resource"/>
          <xsd:enumeration value="BLANK"/>
        </xsd:restriction>
      </xsd:simpleType>
    </xsd:element>
    <xsd:element name="Heading" ma:index="7" nillable="true" ma:displayName="Heading" ma:format="Dropdown" ma:internalName="Heading" ma:readOnly="false">
      <xsd:simpleType>
        <xsd:restriction base="dms:Choice">
          <xsd:enumeration value="Presentation"/>
          <xsd:enumeration value="Program"/>
          <xsd:enumeration value="Other Material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eading xmlns="b585d4a6-b779-4c6a-a640-9404d825218c" xsi:nil="true"/>
    <Document_x0020_Type xmlns="b585d4a6-b779-4c6a-a640-9404d825218c">BLANK</Document_x0020_Typ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6D174B-3DE6-4A52-AA00-8261FBEBBE12}"/>
</file>

<file path=customXml/itemProps2.xml><?xml version="1.0" encoding="utf-8"?>
<ds:datastoreItem xmlns:ds="http://schemas.openxmlformats.org/officeDocument/2006/customXml" ds:itemID="{EA99E625-8F51-4D50-9019-1A667E3A5DBA}"/>
</file>

<file path=customXml/itemProps3.xml><?xml version="1.0" encoding="utf-8"?>
<ds:datastoreItem xmlns:ds="http://schemas.openxmlformats.org/officeDocument/2006/customXml" ds:itemID="{37A17C8C-6D16-4999-91A1-4DF11C2669C4}"/>
</file>

<file path=docProps/app.xml><?xml version="1.0" encoding="utf-8"?>
<Properties xmlns="http://schemas.openxmlformats.org/officeDocument/2006/extended-properties" xmlns:vt="http://schemas.openxmlformats.org/officeDocument/2006/docPropsVTypes">
  <Template>041521 Call-to-Action Presentation</Template>
  <TotalTime>883</TotalTime>
  <Words>266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KEEN: Igniting a Spark for Future Engineers</vt:lpstr>
      <vt:lpstr>What is KEEN?</vt:lpstr>
      <vt:lpstr>What Does KEEN do?</vt:lpstr>
      <vt:lpstr>Grade School Presentation Creations</vt:lpstr>
      <vt:lpstr>What is KEEN’s Vision?</vt:lpstr>
      <vt:lpstr>What is KEEN’s Vision?</vt:lpstr>
      <vt:lpstr>How Can You Help?</vt:lpstr>
      <vt:lpstr>Help us ignite the engineering spark in children</vt:lpstr>
      <vt:lpstr>PowerPoint Presentation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CALL-TO-ACTION</dc:title>
  <dc:creator>McMahon, Kyle E (KYTC-D06)</dc:creator>
  <cp:lastModifiedBy>House, Izzy G (KYTC)</cp:lastModifiedBy>
  <cp:revision>36</cp:revision>
  <dcterms:created xsi:type="dcterms:W3CDTF">2021-04-19T14:47:45Z</dcterms:created>
  <dcterms:modified xsi:type="dcterms:W3CDTF">2022-05-03T13:09:45Z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0x010100CF319E1D89E64142BCEE33ED9841386E</vt:lpwstr>
  </property>
</Properties>
</file>